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0693400" cy="15125700"/>
  <p:notesSz cx="10693400" cy="15125700"/>
  <p:embeddedFontLst>
    <p:embeddedFont>
      <p:font typeface="Gill Sans MT" panose="020B0502020104020203" pitchFamily="34" charset="0"/>
      <p:regular r:id="rId7"/>
      <p:bold r:id="rId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102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reemap chart&#10;&#10;Description automatically generated with low confidence">
            <a:extLst>
              <a:ext uri="{FF2B5EF4-FFF2-40B4-BE49-F238E27FC236}">
                <a16:creationId xmlns:a16="http://schemas.microsoft.com/office/drawing/2014/main" id="{30654103-CD34-CD06-74B1-2E7B84498F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2286"/>
            <a:ext cx="10692384" cy="15121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4FD1F2-0FD3-F9F3-4533-E48EC3F6EE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2286"/>
            <a:ext cx="10692384" cy="15121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38DE26C6-95EE-0A84-914A-31534FD59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2286"/>
            <a:ext cx="10692384" cy="15121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6673A02-09CC-C157-EB6A-35ED81DEF1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2286"/>
            <a:ext cx="10692384" cy="15121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9DE5EF0-55C9-F2EB-2837-F96D21EBF5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2286"/>
            <a:ext cx="10692384" cy="1512112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EEFAA8E-347F-7E0D-1591-49EE64ACF70A}"/>
              </a:ext>
            </a:extLst>
          </p:cNvPr>
          <p:cNvSpPr txBox="1"/>
          <p:nvPr/>
        </p:nvSpPr>
        <p:spPr>
          <a:xfrm>
            <a:off x="1212850" y="8418257"/>
            <a:ext cx="8267700" cy="2339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copy.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2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9E2519E-3FAC-0B12-E1A3-0A704FEA86E9}"/>
              </a:ext>
            </a:extLst>
          </p:cNvPr>
          <p:cNvSpPr txBox="1"/>
          <p:nvPr/>
        </p:nvSpPr>
        <p:spPr>
          <a:xfrm>
            <a:off x="10340770" y="9633356"/>
            <a:ext cx="130805" cy="1614805"/>
          </a:xfrm>
          <a:prstGeom prst="rect">
            <a:avLst/>
          </a:prstGeom>
        </p:spPr>
        <p:txBody>
          <a:bodyPr vert="vert" wrap="square" lIns="0" tIns="25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20"/>
              </a:spcBef>
            </a:pP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850" spc="155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spc="-1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8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003331F-A329-E801-12C2-C3D74746E258}"/>
              </a:ext>
            </a:extLst>
          </p:cNvPr>
          <p:cNvSpPr txBox="1">
            <a:spLocks/>
          </p:cNvSpPr>
          <p:nvPr/>
        </p:nvSpPr>
        <p:spPr>
          <a:xfrm>
            <a:off x="1212850" y="6412508"/>
            <a:ext cx="826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6000" spc="615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57237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1FCC7EE-AD32-084C-5236-16D2DE2AB4BB}"/>
              </a:ext>
            </a:extLst>
          </p:cNvPr>
          <p:cNvSpPr txBox="1"/>
          <p:nvPr/>
        </p:nvSpPr>
        <p:spPr>
          <a:xfrm>
            <a:off x="1212850" y="8418257"/>
            <a:ext cx="8267700" cy="2339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copy.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2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F9C0E33-08D4-5706-5D39-E4BD921D3717}"/>
              </a:ext>
            </a:extLst>
          </p:cNvPr>
          <p:cNvSpPr txBox="1"/>
          <p:nvPr/>
        </p:nvSpPr>
        <p:spPr>
          <a:xfrm>
            <a:off x="10340770" y="9633356"/>
            <a:ext cx="130805" cy="1614805"/>
          </a:xfrm>
          <a:prstGeom prst="rect">
            <a:avLst/>
          </a:prstGeom>
        </p:spPr>
        <p:txBody>
          <a:bodyPr vert="vert" wrap="square" lIns="0" tIns="25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20"/>
              </a:spcBef>
            </a:pP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850" spc="155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spc="-1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8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1968ACF-4B32-AF5E-4DF5-0717E2B89D10}"/>
              </a:ext>
            </a:extLst>
          </p:cNvPr>
          <p:cNvSpPr txBox="1">
            <a:spLocks/>
          </p:cNvSpPr>
          <p:nvPr/>
        </p:nvSpPr>
        <p:spPr>
          <a:xfrm>
            <a:off x="1212850" y="6412508"/>
            <a:ext cx="826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6000" spc="615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652630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CFFCA26-D9AC-7A2F-E8A2-150ACEADFF48}"/>
              </a:ext>
            </a:extLst>
          </p:cNvPr>
          <p:cNvSpPr txBox="1"/>
          <p:nvPr/>
        </p:nvSpPr>
        <p:spPr>
          <a:xfrm>
            <a:off x="1212850" y="8418257"/>
            <a:ext cx="8267700" cy="2339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copy.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2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FD0CBEB-7730-5852-1354-CD7162EE5524}"/>
              </a:ext>
            </a:extLst>
          </p:cNvPr>
          <p:cNvSpPr txBox="1"/>
          <p:nvPr/>
        </p:nvSpPr>
        <p:spPr>
          <a:xfrm>
            <a:off x="10340770" y="9633356"/>
            <a:ext cx="130805" cy="1614805"/>
          </a:xfrm>
          <a:prstGeom prst="rect">
            <a:avLst/>
          </a:prstGeom>
        </p:spPr>
        <p:txBody>
          <a:bodyPr vert="vert" wrap="square" lIns="0" tIns="25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20"/>
              </a:spcBef>
            </a:pP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850" spc="155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spc="-1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8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BC638A9-7DC0-AB2B-2E97-48C6912F310C}"/>
              </a:ext>
            </a:extLst>
          </p:cNvPr>
          <p:cNvSpPr txBox="1">
            <a:spLocks/>
          </p:cNvSpPr>
          <p:nvPr/>
        </p:nvSpPr>
        <p:spPr>
          <a:xfrm>
            <a:off x="1212850" y="6412508"/>
            <a:ext cx="826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6000" spc="615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34727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503F55B-69C3-5D19-8491-8213F73863C7}"/>
              </a:ext>
            </a:extLst>
          </p:cNvPr>
          <p:cNvSpPr txBox="1"/>
          <p:nvPr/>
        </p:nvSpPr>
        <p:spPr>
          <a:xfrm>
            <a:off x="1212850" y="8418257"/>
            <a:ext cx="8267700" cy="2339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copy.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2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4B78BFF-E59E-2285-B83E-9D520645B40A}"/>
              </a:ext>
            </a:extLst>
          </p:cNvPr>
          <p:cNvSpPr txBox="1"/>
          <p:nvPr/>
        </p:nvSpPr>
        <p:spPr>
          <a:xfrm>
            <a:off x="10340770" y="9633356"/>
            <a:ext cx="130805" cy="1614805"/>
          </a:xfrm>
          <a:prstGeom prst="rect">
            <a:avLst/>
          </a:prstGeom>
        </p:spPr>
        <p:txBody>
          <a:bodyPr vert="vert" wrap="square" lIns="0" tIns="25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20"/>
              </a:spcBef>
            </a:pP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850" spc="155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spc="-1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8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1B74F16-116C-742B-583C-C7F6F0333E2C}"/>
              </a:ext>
            </a:extLst>
          </p:cNvPr>
          <p:cNvSpPr txBox="1">
            <a:spLocks/>
          </p:cNvSpPr>
          <p:nvPr/>
        </p:nvSpPr>
        <p:spPr>
          <a:xfrm>
            <a:off x="1212850" y="6412508"/>
            <a:ext cx="826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6000" spc="615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829147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798F730-863C-C3D4-38E5-298BBB51134A}"/>
              </a:ext>
            </a:extLst>
          </p:cNvPr>
          <p:cNvSpPr txBox="1"/>
          <p:nvPr/>
        </p:nvSpPr>
        <p:spPr>
          <a:xfrm>
            <a:off x="1212850" y="8418257"/>
            <a:ext cx="8267700" cy="2339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2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2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body</a:t>
            </a:r>
            <a:r>
              <a:rPr sz="2100" spc="13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copy.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1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Event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Line</a:t>
            </a:r>
            <a:r>
              <a:rPr sz="2100" spc="145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2100" spc="-50" dirty="0">
                <a:solidFill>
                  <a:schemeClr val="bg1"/>
                </a:solidFill>
                <a:latin typeface="Gill Sans MT" panose="020B0502020104020203" pitchFamily="34" charset="0"/>
                <a:cs typeface="Gill Sans MT Pro Book"/>
              </a:rPr>
              <a:t>2</a:t>
            </a: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solidFill>
                <a:schemeClr val="bg1"/>
              </a:solidFill>
              <a:latin typeface="Gill Sans MT" panose="020B0502020104020203" pitchFamily="34" charset="0"/>
              <a:cs typeface="Gill Sans MT Pro Book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10" dirty="0">
                <a:solidFill>
                  <a:schemeClr val="bg1"/>
                </a:solidFill>
                <a:latin typeface="Gill Sans MT" panose="020B0502020104020203" pitchFamily="34" charset="0"/>
                <a:cs typeface="Gill Sans MT Pro Medium"/>
              </a:rPr>
              <a:t>rbl.org.uk</a:t>
            </a:r>
            <a:endParaRPr sz="2400" dirty="0">
              <a:solidFill>
                <a:schemeClr val="bg1"/>
              </a:solidFill>
              <a:latin typeface="Gill Sans MT" panose="020B0502020104020203" pitchFamily="34" charset="0"/>
              <a:cs typeface="Gill Sans MT Pro Medium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2FC6BA2-387F-9204-1C77-EF10AFE9FDB4}"/>
              </a:ext>
            </a:extLst>
          </p:cNvPr>
          <p:cNvSpPr txBox="1"/>
          <p:nvPr/>
        </p:nvSpPr>
        <p:spPr>
          <a:xfrm>
            <a:off x="10340770" y="9633356"/>
            <a:ext cx="130805" cy="1614805"/>
          </a:xfrm>
          <a:prstGeom prst="rect">
            <a:avLst/>
          </a:prstGeom>
        </p:spPr>
        <p:txBody>
          <a:bodyPr vert="vert" wrap="square" lIns="0" tIns="254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20"/>
              </a:spcBef>
            </a:pP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Registered</a:t>
            </a:r>
            <a:r>
              <a:rPr sz="850" spc="155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charity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number:</a:t>
            </a:r>
            <a:r>
              <a:rPr sz="850" spc="16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 </a:t>
            </a:r>
            <a:r>
              <a:rPr sz="850" spc="-10" dirty="0">
                <a:solidFill>
                  <a:srgbClr val="0061AF"/>
                </a:solidFill>
                <a:latin typeface="Gill Sans MT" panose="020B0502020104020203" pitchFamily="34" charset="0"/>
                <a:cs typeface="Gill Sans MT Pro Book"/>
              </a:rPr>
              <a:t>219279</a:t>
            </a:r>
            <a:endParaRPr sz="850" dirty="0">
              <a:latin typeface="Gill Sans MT" panose="020B0502020104020203" pitchFamily="34" charset="0"/>
              <a:cs typeface="Gill Sans MT Pro Book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A8F1528-1DE1-5D37-D25C-88448E7DF894}"/>
              </a:ext>
            </a:extLst>
          </p:cNvPr>
          <p:cNvSpPr txBox="1">
            <a:spLocks/>
          </p:cNvSpPr>
          <p:nvPr/>
        </p:nvSpPr>
        <p:spPr>
          <a:xfrm>
            <a:off x="1212850" y="6412508"/>
            <a:ext cx="826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Event</a:t>
            </a:r>
            <a:r>
              <a:rPr lang="en-GB" sz="6000" spc="615" dirty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6000" spc="145" dirty="0">
                <a:solidFill>
                  <a:schemeClr val="bg1"/>
                </a:solidFill>
                <a:latin typeface="Gill Sans MT" panose="020B0502020104020203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624761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225</Words>
  <Application>Microsoft Office PowerPoint</Application>
  <PresentationFormat>Custom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Henry Okello</cp:lastModifiedBy>
  <cp:revision>1</cp:revision>
  <dcterms:created xsi:type="dcterms:W3CDTF">2022-06-07T11:48:35Z</dcterms:created>
  <dcterms:modified xsi:type="dcterms:W3CDTF">2022-06-07T12:19:46Z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2022-06-07T00:00:00Z</vt:filetime>
  </property>
  <property fmtid="{D5CDD505-2E9C-101B-9397-08002B2CF9AE}" pid="3" name="Creator">
    <vt:lpwstr>Adobe InDesign 15.1 (Windows)</vt:lpwstr>
  </property>
  <property fmtid="{D5CDD505-2E9C-101B-9397-08002B2CF9AE}" pid="4" name="LastSaved">
    <vt:filetime>2022-06-07T00:00:00Z</vt:filetime>
  </property>
</Properties>
</file>