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8" r:id="rId2"/>
    <p:sldId id="259" r:id="rId3"/>
    <p:sldId id="263" r:id="rId4"/>
    <p:sldId id="262" r:id="rId5"/>
    <p:sldId id="264" r:id="rId6"/>
    <p:sldId id="261" r:id="rId7"/>
    <p:sldId id="265" r:id="rId8"/>
    <p:sldId id="260" r:id="rId9"/>
    <p:sldId id="267" r:id="rId10"/>
    <p:sldId id="266" r:id="rId11"/>
  </p:sldIdLst>
  <p:sldSz cx="5334000" cy="7562850"/>
  <p:notesSz cx="5334000" cy="7562850"/>
  <p:embeddedFontLst>
    <p:embeddedFont>
      <p:font typeface="Gill Sans MT" panose="020B0502020104020203" pitchFamily="34" charset="0"/>
      <p:regular r:id="rId12"/>
      <p:bold r:id="rId13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8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2400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square&#10;&#10;Description automatically generated">
            <a:extLst>
              <a:ext uri="{FF2B5EF4-FFF2-40B4-BE49-F238E27FC236}">
                <a16:creationId xmlns:a16="http://schemas.microsoft.com/office/drawing/2014/main" id="{3E541228-5B36-F78A-D442-B3EC69D429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0" y="-3270"/>
            <a:ext cx="5335200" cy="75693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D14017C-F90A-75B9-25DB-ADC9BAE5FC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00" y="-3270"/>
            <a:ext cx="5335199" cy="756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32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123FB60-9EA9-670D-934F-1AAC8B51CE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00" y="-3270"/>
            <a:ext cx="5335199" cy="75693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D69202A-CC07-18BD-1C58-0FD80D9AAF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00" y="-3270"/>
            <a:ext cx="5335199" cy="75693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D85628D-9936-75B5-6190-8071FB6330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00" y="-3270"/>
            <a:ext cx="5335199" cy="75693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3A5BC3B-5C49-383D-8F07-EBC4D19C7E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00" y="-3270"/>
            <a:ext cx="5335199" cy="75693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96403B-5696-AD90-F044-0C8DE0835D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00" y="-3270"/>
            <a:ext cx="5335199" cy="756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740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987002-D22D-90FB-77F9-D35D5664A2D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00" y="-3270"/>
            <a:ext cx="5335199" cy="756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82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936F5A-C122-7B3B-B42D-FC42D52DF5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00" y="-3270"/>
            <a:ext cx="5335199" cy="756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271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CA3B6EC-DD6B-387C-9B60-F025C20CD2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00" y="-3270"/>
            <a:ext cx="5335199" cy="756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518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64B4FFE5-3F37-014A-56FF-E4B34BA07C19}"/>
              </a:ext>
            </a:extLst>
          </p:cNvPr>
          <p:cNvSpPr txBox="1"/>
          <p:nvPr/>
        </p:nvSpPr>
        <p:spPr>
          <a:xfrm>
            <a:off x="575143" y="4137882"/>
            <a:ext cx="4183715" cy="11515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spc="-2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spc="-2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endParaRPr sz="12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endParaRPr sz="12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Event</a:t>
            </a:r>
            <a:r>
              <a:rPr sz="1200" spc="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Line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1,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Event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Line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spc="-5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2</a:t>
            </a:r>
            <a:endParaRPr sz="12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15"/>
              </a:spcBef>
            </a:pPr>
            <a:endParaRPr sz="12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marL="1905" algn="ctr">
              <a:lnSpc>
                <a:spcPct val="100000"/>
              </a:lnSpc>
            </a:pPr>
            <a:r>
              <a:rPr sz="1400" b="1" spc="-10" dirty="0">
                <a:solidFill>
                  <a:schemeClr val="bg1"/>
                </a:solidFill>
                <a:latin typeface="Gill Sans MT" panose="020B0502020104020203" pitchFamily="34" charset="0"/>
                <a:cs typeface="Gill Sans MT Pro Medium"/>
              </a:rPr>
              <a:t>rbl.org.uk</a:t>
            </a:r>
            <a:endParaRPr sz="1400" dirty="0">
              <a:solidFill>
                <a:schemeClr val="bg1"/>
              </a:solidFill>
              <a:latin typeface="Gill Sans MT" panose="020B0502020104020203" pitchFamily="34" charset="0"/>
              <a:cs typeface="Gill Sans MT Pro Medium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0CEF2FDF-4CD4-0FC9-0FFE-E62D766FCAED}"/>
              </a:ext>
            </a:extLst>
          </p:cNvPr>
          <p:cNvSpPr txBox="1">
            <a:spLocks/>
          </p:cNvSpPr>
          <p:nvPr/>
        </p:nvSpPr>
        <p:spPr>
          <a:xfrm>
            <a:off x="599300" y="3167374"/>
            <a:ext cx="4129404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100"/>
              </a:spcBef>
            </a:pPr>
            <a:r>
              <a:rPr lang="en-GB" sz="3000" spc="90" dirty="0">
                <a:solidFill>
                  <a:schemeClr val="bg1"/>
                </a:solidFill>
                <a:latin typeface="Gill Sans MT" panose="020B0502020104020203" pitchFamily="34" charset="0"/>
              </a:rPr>
              <a:t>Event</a:t>
            </a:r>
            <a:r>
              <a:rPr lang="en-GB" sz="3000" spc="320" dirty="0">
                <a:solidFill>
                  <a:schemeClr val="bg1"/>
                </a:solidFill>
                <a:latin typeface="Gill Sans MT" panose="020B0502020104020203" pitchFamily="34" charset="0"/>
              </a:rPr>
              <a:t> </a:t>
            </a:r>
            <a:r>
              <a:rPr lang="en-GB" sz="3000" spc="80" dirty="0">
                <a:solidFill>
                  <a:schemeClr val="bg1"/>
                </a:solidFill>
                <a:latin typeface="Gill Sans MT" panose="020B0502020104020203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4681893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FF3EB8C5-61C7-3E98-EB8D-C2C7A3EF4217}"/>
              </a:ext>
            </a:extLst>
          </p:cNvPr>
          <p:cNvSpPr txBox="1"/>
          <p:nvPr/>
        </p:nvSpPr>
        <p:spPr>
          <a:xfrm>
            <a:off x="599300" y="1248999"/>
            <a:ext cx="1821814" cy="5626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36CB3990-9E7A-9AB3-5618-E3B9FAEC76CB}"/>
              </a:ext>
            </a:extLst>
          </p:cNvPr>
          <p:cNvSpPr txBox="1"/>
          <p:nvPr/>
        </p:nvSpPr>
        <p:spPr>
          <a:xfrm>
            <a:off x="5135684" y="6173447"/>
            <a:ext cx="92333" cy="1094740"/>
          </a:xfrm>
          <a:prstGeom prst="rect">
            <a:avLst/>
          </a:prstGeom>
        </p:spPr>
        <p:txBody>
          <a:bodyPr vert="vert" wrap="square" lIns="0" tIns="5715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45"/>
              </a:spcBef>
            </a:pPr>
            <a:r>
              <a:rPr sz="60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Registered</a:t>
            </a:r>
            <a:r>
              <a:rPr sz="60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60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charity</a:t>
            </a:r>
            <a:r>
              <a:rPr sz="60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60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number:</a:t>
            </a:r>
            <a:r>
              <a:rPr sz="60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60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219279</a:t>
            </a:r>
            <a:endParaRPr sz="600" dirty="0">
              <a:latin typeface="Gill Sans MT" panose="020B0502020104020203" pitchFamily="34" charset="0"/>
              <a:cs typeface="Gill Sans MT Pro Book"/>
            </a:endParaRPr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C0CBB0B5-A772-1C22-EC3E-096D632FC681}"/>
              </a:ext>
            </a:extLst>
          </p:cNvPr>
          <p:cNvSpPr txBox="1"/>
          <p:nvPr/>
        </p:nvSpPr>
        <p:spPr>
          <a:xfrm>
            <a:off x="2812778" y="2946132"/>
            <a:ext cx="1915926" cy="21287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5580" marR="187960" algn="ctr">
              <a:lnSpc>
                <a:spcPct val="100000"/>
              </a:lnSpc>
              <a:spcBef>
                <a:spcPts val="100"/>
              </a:spcBef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When:</a:t>
            </a:r>
            <a:r>
              <a:rPr sz="1250" spc="-1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1</a:t>
            </a:r>
            <a:r>
              <a:rPr sz="1250" spc="-1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January,</a:t>
            </a:r>
            <a:r>
              <a:rPr sz="1250" spc="-1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1900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from</a:t>
            </a:r>
            <a:r>
              <a:rPr sz="1250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8.30am</a:t>
            </a:r>
            <a:endParaRPr sz="1250" dirty="0"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at Location </a:t>
            </a:r>
            <a:r>
              <a:rPr sz="1250" spc="-2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1,</a:t>
            </a:r>
            <a:endParaRPr lang="en-GB" sz="1250" spc="-25" dirty="0">
              <a:solidFill>
                <a:srgbClr val="0058A5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Location </a:t>
            </a:r>
            <a:r>
              <a:rPr sz="1250" spc="-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2 </a:t>
            </a:r>
            <a:endParaRPr lang="en-GB" sz="1250" spc="-50" dirty="0">
              <a:solidFill>
                <a:srgbClr val="0058A5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Registration:</a:t>
            </a:r>
            <a:r>
              <a:rPr sz="125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£16</a:t>
            </a:r>
            <a:r>
              <a:rPr sz="125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per</a:t>
            </a:r>
            <a:r>
              <a:rPr lang="en-GB"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person</a:t>
            </a:r>
            <a:endParaRPr sz="1250" dirty="0">
              <a:latin typeface="Gill Sans MT" panose="020B0502020104020203" pitchFamily="34" charset="0"/>
              <a:cs typeface="Gill Sans MT Pro Book"/>
            </a:endParaRPr>
          </a:p>
          <a:p>
            <a:pPr marL="407034"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(under</a:t>
            </a:r>
            <a:r>
              <a:rPr sz="125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18s </a:t>
            </a:r>
            <a:r>
              <a:rPr sz="1250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free)</a:t>
            </a:r>
            <a:endParaRPr sz="1250" dirty="0"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35"/>
              </a:spcBef>
            </a:pPr>
            <a:endParaRPr sz="1250" dirty="0">
              <a:latin typeface="Gill Sans MT" panose="020B0502020104020203" pitchFamily="34" charset="0"/>
              <a:cs typeface="Gill Sans MT Pro Book"/>
            </a:endParaRPr>
          </a:p>
          <a:p>
            <a:pPr marL="360680" marR="353060" algn="ctr">
              <a:lnSpc>
                <a:spcPct val="100000"/>
              </a:lnSpc>
            </a:pPr>
            <a:r>
              <a:rPr sz="1250" spc="-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To</a:t>
            </a:r>
            <a:r>
              <a:rPr sz="125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find out</a:t>
            </a:r>
            <a:r>
              <a:rPr sz="125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more,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visit </a:t>
            </a:r>
            <a:r>
              <a:rPr sz="12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rbl.org.uk </a:t>
            </a:r>
            <a:endParaRPr lang="en-GB" sz="1250" b="1" spc="-10" dirty="0">
              <a:solidFill>
                <a:srgbClr val="0058A5"/>
              </a:solidFill>
              <a:latin typeface="Gill Sans MT" panose="020B0502020104020203" pitchFamily="34" charset="0"/>
              <a:cs typeface="Gill Sans MT Pro Medium"/>
            </a:endParaRPr>
          </a:p>
          <a:p>
            <a:pPr marL="360680" marR="353060"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or</a:t>
            </a:r>
            <a:r>
              <a:rPr lang="en-GB"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call</a:t>
            </a:r>
            <a:endParaRPr lang="en-GB" sz="1250" spc="-20" dirty="0">
              <a:solidFill>
                <a:srgbClr val="0058A5"/>
              </a:solidFill>
              <a:latin typeface="Gill Sans MT" panose="020B0502020104020203" pitchFamily="34" charset="0"/>
              <a:cs typeface="Gill Sans MT Pro Book"/>
            </a:endParaRPr>
          </a:p>
          <a:p>
            <a:pPr marL="360680" marR="353060" algn="ctr">
              <a:lnSpc>
                <a:spcPct val="100000"/>
              </a:lnSpc>
            </a:pPr>
            <a:r>
              <a:rPr sz="12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0000 000 </a:t>
            </a:r>
            <a:r>
              <a:rPr sz="1250" b="1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0000</a:t>
            </a:r>
            <a:endParaRPr sz="1250" dirty="0">
              <a:latin typeface="Gill Sans MT" panose="020B0502020104020203" pitchFamily="34" charset="0"/>
              <a:cs typeface="Gill Sans MT Pro Medium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A028F843-055E-030C-2485-B41D7820A04B}"/>
              </a:ext>
            </a:extLst>
          </p:cNvPr>
          <p:cNvSpPr txBox="1">
            <a:spLocks/>
          </p:cNvSpPr>
          <p:nvPr/>
        </p:nvSpPr>
        <p:spPr>
          <a:xfrm>
            <a:off x="599300" y="482459"/>
            <a:ext cx="4129404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100"/>
              </a:spcBef>
            </a:pPr>
            <a:r>
              <a:rPr lang="en-GB" sz="3000" spc="90" dirty="0">
                <a:solidFill>
                  <a:srgbClr val="0058A5"/>
                </a:solidFill>
                <a:latin typeface="Gill Sans MT" panose="020B0502020104020203" pitchFamily="34" charset="0"/>
              </a:rPr>
              <a:t>Event</a:t>
            </a:r>
            <a:r>
              <a:rPr lang="en-GB" sz="3000" spc="320" dirty="0">
                <a:solidFill>
                  <a:srgbClr val="0058A5"/>
                </a:solidFill>
                <a:latin typeface="Gill Sans MT" panose="020B0502020104020203" pitchFamily="34" charset="0"/>
              </a:rPr>
              <a:t> </a:t>
            </a:r>
            <a:r>
              <a:rPr lang="en-GB" sz="3000" spc="80" dirty="0">
                <a:solidFill>
                  <a:srgbClr val="0058A5"/>
                </a:solidFill>
                <a:latin typeface="Gill Sans MT" panose="020B0502020104020203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991387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FF3EB8C5-61C7-3E98-EB8D-C2C7A3EF4217}"/>
              </a:ext>
            </a:extLst>
          </p:cNvPr>
          <p:cNvSpPr txBox="1"/>
          <p:nvPr/>
        </p:nvSpPr>
        <p:spPr>
          <a:xfrm>
            <a:off x="599300" y="1248999"/>
            <a:ext cx="1821814" cy="5626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36CB3990-9E7A-9AB3-5618-E3B9FAEC76CB}"/>
              </a:ext>
            </a:extLst>
          </p:cNvPr>
          <p:cNvSpPr txBox="1"/>
          <p:nvPr/>
        </p:nvSpPr>
        <p:spPr>
          <a:xfrm>
            <a:off x="5135684" y="6173447"/>
            <a:ext cx="92333" cy="1094740"/>
          </a:xfrm>
          <a:prstGeom prst="rect">
            <a:avLst/>
          </a:prstGeom>
        </p:spPr>
        <p:txBody>
          <a:bodyPr vert="vert" wrap="square" lIns="0" tIns="5715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45"/>
              </a:spcBef>
            </a:pPr>
            <a:r>
              <a:rPr sz="60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Registered</a:t>
            </a:r>
            <a:r>
              <a:rPr sz="60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60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charity</a:t>
            </a:r>
            <a:r>
              <a:rPr sz="60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60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number:</a:t>
            </a:r>
            <a:r>
              <a:rPr sz="60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60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219279</a:t>
            </a:r>
            <a:endParaRPr sz="600" dirty="0">
              <a:latin typeface="Gill Sans MT" panose="020B0502020104020203" pitchFamily="34" charset="0"/>
              <a:cs typeface="Gill Sans MT Pro Book"/>
            </a:endParaRPr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C0CBB0B5-A772-1C22-EC3E-096D632FC681}"/>
              </a:ext>
            </a:extLst>
          </p:cNvPr>
          <p:cNvSpPr txBox="1"/>
          <p:nvPr/>
        </p:nvSpPr>
        <p:spPr>
          <a:xfrm>
            <a:off x="2812778" y="2946132"/>
            <a:ext cx="1915926" cy="21287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5580" marR="187960" algn="ctr">
              <a:lnSpc>
                <a:spcPct val="100000"/>
              </a:lnSpc>
              <a:spcBef>
                <a:spcPts val="100"/>
              </a:spcBef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When:</a:t>
            </a:r>
            <a:r>
              <a:rPr sz="1250" spc="-1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1</a:t>
            </a:r>
            <a:r>
              <a:rPr sz="1250" spc="-1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January,</a:t>
            </a:r>
            <a:r>
              <a:rPr sz="1250" spc="-1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1900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from</a:t>
            </a:r>
            <a:r>
              <a:rPr sz="1250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8.30am</a:t>
            </a:r>
            <a:endParaRPr sz="1250" dirty="0"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at Location </a:t>
            </a:r>
            <a:r>
              <a:rPr sz="1250" spc="-2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1,</a:t>
            </a:r>
            <a:endParaRPr lang="en-GB" sz="1250" spc="-25" dirty="0">
              <a:solidFill>
                <a:srgbClr val="0058A5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Location </a:t>
            </a:r>
            <a:r>
              <a:rPr sz="1250" spc="-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2 </a:t>
            </a:r>
            <a:endParaRPr lang="en-GB" sz="1250" spc="-50" dirty="0">
              <a:solidFill>
                <a:srgbClr val="0058A5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Registration:</a:t>
            </a:r>
            <a:r>
              <a:rPr sz="125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£16</a:t>
            </a:r>
            <a:r>
              <a:rPr sz="125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per</a:t>
            </a:r>
            <a:r>
              <a:rPr lang="en-GB"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person</a:t>
            </a:r>
            <a:endParaRPr sz="1250" dirty="0">
              <a:latin typeface="Gill Sans MT" panose="020B0502020104020203" pitchFamily="34" charset="0"/>
              <a:cs typeface="Gill Sans MT Pro Book"/>
            </a:endParaRPr>
          </a:p>
          <a:p>
            <a:pPr marL="407034"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(under</a:t>
            </a:r>
            <a:r>
              <a:rPr sz="125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18s </a:t>
            </a:r>
            <a:r>
              <a:rPr sz="1250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free)</a:t>
            </a:r>
            <a:endParaRPr sz="1250" dirty="0"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35"/>
              </a:spcBef>
            </a:pPr>
            <a:endParaRPr sz="1250" dirty="0">
              <a:latin typeface="Gill Sans MT" panose="020B0502020104020203" pitchFamily="34" charset="0"/>
              <a:cs typeface="Gill Sans MT Pro Book"/>
            </a:endParaRPr>
          </a:p>
          <a:p>
            <a:pPr marL="360680" marR="353060" algn="ctr">
              <a:lnSpc>
                <a:spcPct val="100000"/>
              </a:lnSpc>
            </a:pPr>
            <a:r>
              <a:rPr sz="1250" spc="-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To</a:t>
            </a:r>
            <a:r>
              <a:rPr sz="125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find out</a:t>
            </a:r>
            <a:r>
              <a:rPr sz="125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more,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visit </a:t>
            </a:r>
            <a:r>
              <a:rPr sz="12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rbl.org.uk </a:t>
            </a:r>
            <a:endParaRPr lang="en-GB" sz="1250" b="1" spc="-10" dirty="0">
              <a:solidFill>
                <a:srgbClr val="0058A5"/>
              </a:solidFill>
              <a:latin typeface="Gill Sans MT" panose="020B0502020104020203" pitchFamily="34" charset="0"/>
              <a:cs typeface="Gill Sans MT Pro Medium"/>
            </a:endParaRPr>
          </a:p>
          <a:p>
            <a:pPr marL="360680" marR="353060"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or</a:t>
            </a:r>
            <a:r>
              <a:rPr lang="en-GB"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call</a:t>
            </a:r>
            <a:endParaRPr lang="en-GB" sz="1250" spc="-20" dirty="0">
              <a:solidFill>
                <a:srgbClr val="0058A5"/>
              </a:solidFill>
              <a:latin typeface="Gill Sans MT" panose="020B0502020104020203" pitchFamily="34" charset="0"/>
              <a:cs typeface="Gill Sans MT Pro Book"/>
            </a:endParaRPr>
          </a:p>
          <a:p>
            <a:pPr marL="360680" marR="353060" algn="ctr">
              <a:lnSpc>
                <a:spcPct val="100000"/>
              </a:lnSpc>
            </a:pPr>
            <a:r>
              <a:rPr sz="12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0000 000 </a:t>
            </a:r>
            <a:r>
              <a:rPr sz="1250" b="1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0000</a:t>
            </a:r>
            <a:endParaRPr sz="1250" dirty="0">
              <a:latin typeface="Gill Sans MT" panose="020B0502020104020203" pitchFamily="34" charset="0"/>
              <a:cs typeface="Gill Sans MT Pro Medium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A028F843-055E-030C-2485-B41D7820A04B}"/>
              </a:ext>
            </a:extLst>
          </p:cNvPr>
          <p:cNvSpPr txBox="1">
            <a:spLocks/>
          </p:cNvSpPr>
          <p:nvPr/>
        </p:nvSpPr>
        <p:spPr>
          <a:xfrm>
            <a:off x="599300" y="482459"/>
            <a:ext cx="4129404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100"/>
              </a:spcBef>
            </a:pPr>
            <a:r>
              <a:rPr lang="en-GB" sz="3000" spc="90" dirty="0">
                <a:solidFill>
                  <a:srgbClr val="0058A5"/>
                </a:solidFill>
                <a:latin typeface="Gill Sans MT" panose="020B0502020104020203" pitchFamily="34" charset="0"/>
              </a:rPr>
              <a:t>Event</a:t>
            </a:r>
            <a:r>
              <a:rPr lang="en-GB" sz="3000" spc="320" dirty="0">
                <a:solidFill>
                  <a:srgbClr val="0058A5"/>
                </a:solidFill>
                <a:latin typeface="Gill Sans MT" panose="020B0502020104020203" pitchFamily="34" charset="0"/>
              </a:rPr>
              <a:t> </a:t>
            </a:r>
            <a:r>
              <a:rPr lang="en-GB" sz="3000" spc="80" dirty="0">
                <a:solidFill>
                  <a:srgbClr val="0058A5"/>
                </a:solidFill>
                <a:latin typeface="Gill Sans MT" panose="020B0502020104020203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4122581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64B4FFE5-3F37-014A-56FF-E4B34BA07C19}"/>
              </a:ext>
            </a:extLst>
          </p:cNvPr>
          <p:cNvSpPr txBox="1"/>
          <p:nvPr/>
        </p:nvSpPr>
        <p:spPr>
          <a:xfrm>
            <a:off x="575143" y="4137882"/>
            <a:ext cx="4183715" cy="11515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spc="-2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spc="-2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endParaRPr sz="12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endParaRPr sz="12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Event</a:t>
            </a:r>
            <a:r>
              <a:rPr sz="1200" spc="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Line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1,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Event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Line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spc="-5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2</a:t>
            </a:r>
            <a:endParaRPr sz="12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15"/>
              </a:spcBef>
            </a:pPr>
            <a:endParaRPr sz="12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marL="1905" algn="ctr">
              <a:lnSpc>
                <a:spcPct val="100000"/>
              </a:lnSpc>
            </a:pPr>
            <a:r>
              <a:rPr sz="1400" b="1" spc="-10" dirty="0">
                <a:solidFill>
                  <a:schemeClr val="bg1"/>
                </a:solidFill>
                <a:latin typeface="Gill Sans MT" panose="020B0502020104020203" pitchFamily="34" charset="0"/>
                <a:cs typeface="Gill Sans MT Pro Medium"/>
              </a:rPr>
              <a:t>rbl.org.uk</a:t>
            </a:r>
            <a:endParaRPr sz="1400" dirty="0">
              <a:solidFill>
                <a:schemeClr val="bg1"/>
              </a:solidFill>
              <a:latin typeface="Gill Sans MT" panose="020B0502020104020203" pitchFamily="34" charset="0"/>
              <a:cs typeface="Gill Sans MT Pro Medium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0CEF2FDF-4CD4-0FC9-0FFE-E62D766FCAED}"/>
              </a:ext>
            </a:extLst>
          </p:cNvPr>
          <p:cNvSpPr txBox="1">
            <a:spLocks/>
          </p:cNvSpPr>
          <p:nvPr/>
        </p:nvSpPr>
        <p:spPr>
          <a:xfrm>
            <a:off x="599300" y="3167374"/>
            <a:ext cx="4129404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100"/>
              </a:spcBef>
            </a:pPr>
            <a:r>
              <a:rPr lang="en-GB" sz="3000" spc="90" dirty="0">
                <a:solidFill>
                  <a:schemeClr val="bg1"/>
                </a:solidFill>
                <a:latin typeface="Gill Sans MT" panose="020B0502020104020203" pitchFamily="34" charset="0"/>
              </a:rPr>
              <a:t>Event</a:t>
            </a:r>
            <a:r>
              <a:rPr lang="en-GB" sz="3000" spc="320" dirty="0">
                <a:solidFill>
                  <a:schemeClr val="bg1"/>
                </a:solidFill>
                <a:latin typeface="Gill Sans MT" panose="020B0502020104020203" pitchFamily="34" charset="0"/>
              </a:rPr>
              <a:t> </a:t>
            </a:r>
            <a:r>
              <a:rPr lang="en-GB" sz="3000" spc="80" dirty="0">
                <a:solidFill>
                  <a:schemeClr val="bg1"/>
                </a:solidFill>
                <a:latin typeface="Gill Sans MT" panose="020B0502020104020203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830854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FF3EB8C5-61C7-3E98-EB8D-C2C7A3EF4217}"/>
              </a:ext>
            </a:extLst>
          </p:cNvPr>
          <p:cNvSpPr txBox="1"/>
          <p:nvPr/>
        </p:nvSpPr>
        <p:spPr>
          <a:xfrm>
            <a:off x="599300" y="1248999"/>
            <a:ext cx="1821814" cy="5626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36CB3990-9E7A-9AB3-5618-E3B9FAEC76CB}"/>
              </a:ext>
            </a:extLst>
          </p:cNvPr>
          <p:cNvSpPr txBox="1"/>
          <p:nvPr/>
        </p:nvSpPr>
        <p:spPr>
          <a:xfrm>
            <a:off x="5135684" y="6173447"/>
            <a:ext cx="92333" cy="1094740"/>
          </a:xfrm>
          <a:prstGeom prst="rect">
            <a:avLst/>
          </a:prstGeom>
        </p:spPr>
        <p:txBody>
          <a:bodyPr vert="vert" wrap="square" lIns="0" tIns="5715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45"/>
              </a:spcBef>
            </a:pPr>
            <a:r>
              <a:rPr sz="60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Registered</a:t>
            </a:r>
            <a:r>
              <a:rPr sz="60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60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charity</a:t>
            </a:r>
            <a:r>
              <a:rPr sz="60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60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number:</a:t>
            </a:r>
            <a:r>
              <a:rPr sz="60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60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219279</a:t>
            </a:r>
            <a:endParaRPr sz="600" dirty="0">
              <a:latin typeface="Gill Sans MT" panose="020B0502020104020203" pitchFamily="34" charset="0"/>
              <a:cs typeface="Gill Sans MT Pro Book"/>
            </a:endParaRPr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C0CBB0B5-A772-1C22-EC3E-096D632FC681}"/>
              </a:ext>
            </a:extLst>
          </p:cNvPr>
          <p:cNvSpPr txBox="1"/>
          <p:nvPr/>
        </p:nvSpPr>
        <p:spPr>
          <a:xfrm>
            <a:off x="2812778" y="2946132"/>
            <a:ext cx="1915926" cy="21287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5580" marR="187960" algn="ctr">
              <a:lnSpc>
                <a:spcPct val="100000"/>
              </a:lnSpc>
              <a:spcBef>
                <a:spcPts val="100"/>
              </a:spcBef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When:</a:t>
            </a:r>
            <a:r>
              <a:rPr sz="1250" spc="-1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1</a:t>
            </a:r>
            <a:r>
              <a:rPr sz="1250" spc="-1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January,</a:t>
            </a:r>
            <a:r>
              <a:rPr sz="1250" spc="-1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1900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from</a:t>
            </a:r>
            <a:r>
              <a:rPr sz="1250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8.30am</a:t>
            </a:r>
            <a:endParaRPr sz="1250" dirty="0"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at Location </a:t>
            </a:r>
            <a:r>
              <a:rPr sz="1250" spc="-2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1,</a:t>
            </a:r>
            <a:endParaRPr lang="en-GB" sz="1250" spc="-25" dirty="0">
              <a:solidFill>
                <a:srgbClr val="0058A5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Location </a:t>
            </a:r>
            <a:r>
              <a:rPr sz="1250" spc="-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2 </a:t>
            </a:r>
            <a:endParaRPr lang="en-GB" sz="1250" spc="-50" dirty="0">
              <a:solidFill>
                <a:srgbClr val="0058A5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Registration:</a:t>
            </a:r>
            <a:r>
              <a:rPr sz="125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£16</a:t>
            </a:r>
            <a:r>
              <a:rPr sz="125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per</a:t>
            </a:r>
            <a:r>
              <a:rPr lang="en-GB"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person</a:t>
            </a:r>
            <a:endParaRPr sz="1250" dirty="0">
              <a:latin typeface="Gill Sans MT" panose="020B0502020104020203" pitchFamily="34" charset="0"/>
              <a:cs typeface="Gill Sans MT Pro Book"/>
            </a:endParaRPr>
          </a:p>
          <a:p>
            <a:pPr marL="407034"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(under</a:t>
            </a:r>
            <a:r>
              <a:rPr sz="125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18s </a:t>
            </a:r>
            <a:r>
              <a:rPr sz="1250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free)</a:t>
            </a:r>
            <a:endParaRPr sz="1250" dirty="0"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35"/>
              </a:spcBef>
            </a:pPr>
            <a:endParaRPr sz="1250" dirty="0">
              <a:latin typeface="Gill Sans MT" panose="020B0502020104020203" pitchFamily="34" charset="0"/>
              <a:cs typeface="Gill Sans MT Pro Book"/>
            </a:endParaRPr>
          </a:p>
          <a:p>
            <a:pPr marL="360680" marR="353060" algn="ctr">
              <a:lnSpc>
                <a:spcPct val="100000"/>
              </a:lnSpc>
            </a:pPr>
            <a:r>
              <a:rPr sz="1250" spc="-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To</a:t>
            </a:r>
            <a:r>
              <a:rPr sz="125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find out</a:t>
            </a:r>
            <a:r>
              <a:rPr sz="125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more,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visit </a:t>
            </a:r>
            <a:r>
              <a:rPr sz="12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rbl.org.uk </a:t>
            </a:r>
            <a:endParaRPr lang="en-GB" sz="1250" b="1" spc="-10" dirty="0">
              <a:solidFill>
                <a:srgbClr val="0058A5"/>
              </a:solidFill>
              <a:latin typeface="Gill Sans MT" panose="020B0502020104020203" pitchFamily="34" charset="0"/>
              <a:cs typeface="Gill Sans MT Pro Medium"/>
            </a:endParaRPr>
          </a:p>
          <a:p>
            <a:pPr marL="360680" marR="353060"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or</a:t>
            </a:r>
            <a:r>
              <a:rPr lang="en-GB"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call</a:t>
            </a:r>
            <a:endParaRPr lang="en-GB" sz="1250" spc="-20" dirty="0">
              <a:solidFill>
                <a:srgbClr val="0058A5"/>
              </a:solidFill>
              <a:latin typeface="Gill Sans MT" panose="020B0502020104020203" pitchFamily="34" charset="0"/>
              <a:cs typeface="Gill Sans MT Pro Book"/>
            </a:endParaRPr>
          </a:p>
          <a:p>
            <a:pPr marL="360680" marR="353060" algn="ctr">
              <a:lnSpc>
                <a:spcPct val="100000"/>
              </a:lnSpc>
            </a:pPr>
            <a:r>
              <a:rPr sz="12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0000 000 </a:t>
            </a:r>
            <a:r>
              <a:rPr sz="1250" b="1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0000</a:t>
            </a:r>
            <a:endParaRPr sz="1250" dirty="0">
              <a:latin typeface="Gill Sans MT" panose="020B0502020104020203" pitchFamily="34" charset="0"/>
              <a:cs typeface="Gill Sans MT Pro Medium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A028F843-055E-030C-2485-B41D7820A04B}"/>
              </a:ext>
            </a:extLst>
          </p:cNvPr>
          <p:cNvSpPr txBox="1">
            <a:spLocks/>
          </p:cNvSpPr>
          <p:nvPr/>
        </p:nvSpPr>
        <p:spPr>
          <a:xfrm>
            <a:off x="599300" y="482459"/>
            <a:ext cx="4129404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100"/>
              </a:spcBef>
            </a:pPr>
            <a:r>
              <a:rPr lang="en-GB" sz="3000" spc="90" dirty="0">
                <a:solidFill>
                  <a:srgbClr val="0058A5"/>
                </a:solidFill>
                <a:latin typeface="Gill Sans MT" panose="020B0502020104020203" pitchFamily="34" charset="0"/>
              </a:rPr>
              <a:t>Event</a:t>
            </a:r>
            <a:r>
              <a:rPr lang="en-GB" sz="3000" spc="320" dirty="0">
                <a:solidFill>
                  <a:srgbClr val="0058A5"/>
                </a:solidFill>
                <a:latin typeface="Gill Sans MT" panose="020B0502020104020203" pitchFamily="34" charset="0"/>
              </a:rPr>
              <a:t> </a:t>
            </a:r>
            <a:r>
              <a:rPr lang="en-GB" sz="3000" spc="80" dirty="0">
                <a:solidFill>
                  <a:srgbClr val="0058A5"/>
                </a:solidFill>
                <a:latin typeface="Gill Sans MT" panose="020B0502020104020203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584332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64B4FFE5-3F37-014A-56FF-E4B34BA07C19}"/>
              </a:ext>
            </a:extLst>
          </p:cNvPr>
          <p:cNvSpPr txBox="1"/>
          <p:nvPr/>
        </p:nvSpPr>
        <p:spPr>
          <a:xfrm>
            <a:off x="575143" y="4137882"/>
            <a:ext cx="4183715" cy="11515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spc="-2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spc="-2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endParaRPr sz="12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endParaRPr sz="12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Event</a:t>
            </a:r>
            <a:r>
              <a:rPr sz="1200" spc="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Line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1,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Event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Line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spc="-5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2</a:t>
            </a:r>
            <a:endParaRPr sz="12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15"/>
              </a:spcBef>
            </a:pPr>
            <a:endParaRPr sz="12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marL="1905" algn="ctr">
              <a:lnSpc>
                <a:spcPct val="100000"/>
              </a:lnSpc>
            </a:pPr>
            <a:r>
              <a:rPr sz="1400" b="1" spc="-10" dirty="0">
                <a:solidFill>
                  <a:schemeClr val="bg1"/>
                </a:solidFill>
                <a:latin typeface="Gill Sans MT" panose="020B0502020104020203" pitchFamily="34" charset="0"/>
                <a:cs typeface="Gill Sans MT Pro Medium"/>
              </a:rPr>
              <a:t>rbl.org.uk</a:t>
            </a:r>
            <a:endParaRPr sz="1400" dirty="0">
              <a:solidFill>
                <a:schemeClr val="bg1"/>
              </a:solidFill>
              <a:latin typeface="Gill Sans MT" panose="020B0502020104020203" pitchFamily="34" charset="0"/>
              <a:cs typeface="Gill Sans MT Pro Medium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0CEF2FDF-4CD4-0FC9-0FFE-E62D766FCAED}"/>
              </a:ext>
            </a:extLst>
          </p:cNvPr>
          <p:cNvSpPr txBox="1">
            <a:spLocks/>
          </p:cNvSpPr>
          <p:nvPr/>
        </p:nvSpPr>
        <p:spPr>
          <a:xfrm>
            <a:off x="599300" y="3167374"/>
            <a:ext cx="4129404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100"/>
              </a:spcBef>
            </a:pPr>
            <a:r>
              <a:rPr lang="en-GB" sz="3000" spc="90" dirty="0">
                <a:solidFill>
                  <a:schemeClr val="bg1"/>
                </a:solidFill>
                <a:latin typeface="Gill Sans MT" panose="020B0502020104020203" pitchFamily="34" charset="0"/>
              </a:rPr>
              <a:t>Event</a:t>
            </a:r>
            <a:r>
              <a:rPr lang="en-GB" sz="3000" spc="320" dirty="0">
                <a:solidFill>
                  <a:schemeClr val="bg1"/>
                </a:solidFill>
                <a:latin typeface="Gill Sans MT" panose="020B0502020104020203" pitchFamily="34" charset="0"/>
              </a:rPr>
              <a:t> </a:t>
            </a:r>
            <a:r>
              <a:rPr lang="en-GB" sz="3000" spc="80" dirty="0">
                <a:solidFill>
                  <a:schemeClr val="bg1"/>
                </a:solidFill>
                <a:latin typeface="Gill Sans MT" panose="020B0502020104020203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294447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FF3EB8C5-61C7-3E98-EB8D-C2C7A3EF4217}"/>
              </a:ext>
            </a:extLst>
          </p:cNvPr>
          <p:cNvSpPr txBox="1"/>
          <p:nvPr/>
        </p:nvSpPr>
        <p:spPr>
          <a:xfrm>
            <a:off x="599300" y="1248999"/>
            <a:ext cx="1821814" cy="5626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36CB3990-9E7A-9AB3-5618-E3B9FAEC76CB}"/>
              </a:ext>
            </a:extLst>
          </p:cNvPr>
          <p:cNvSpPr txBox="1"/>
          <p:nvPr/>
        </p:nvSpPr>
        <p:spPr>
          <a:xfrm>
            <a:off x="5135684" y="6173447"/>
            <a:ext cx="92333" cy="1094740"/>
          </a:xfrm>
          <a:prstGeom prst="rect">
            <a:avLst/>
          </a:prstGeom>
        </p:spPr>
        <p:txBody>
          <a:bodyPr vert="vert" wrap="square" lIns="0" tIns="5715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45"/>
              </a:spcBef>
            </a:pPr>
            <a:r>
              <a:rPr sz="60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Registered</a:t>
            </a:r>
            <a:r>
              <a:rPr sz="60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60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charity</a:t>
            </a:r>
            <a:r>
              <a:rPr sz="60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60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number:</a:t>
            </a:r>
            <a:r>
              <a:rPr sz="60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60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219279</a:t>
            </a:r>
            <a:endParaRPr sz="600" dirty="0">
              <a:latin typeface="Gill Sans MT" panose="020B0502020104020203" pitchFamily="34" charset="0"/>
              <a:cs typeface="Gill Sans MT Pro Book"/>
            </a:endParaRPr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C0CBB0B5-A772-1C22-EC3E-096D632FC681}"/>
              </a:ext>
            </a:extLst>
          </p:cNvPr>
          <p:cNvSpPr txBox="1"/>
          <p:nvPr/>
        </p:nvSpPr>
        <p:spPr>
          <a:xfrm>
            <a:off x="2812778" y="2946132"/>
            <a:ext cx="1915926" cy="21287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5580" marR="187960" algn="ctr">
              <a:lnSpc>
                <a:spcPct val="100000"/>
              </a:lnSpc>
              <a:spcBef>
                <a:spcPts val="100"/>
              </a:spcBef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When:</a:t>
            </a:r>
            <a:r>
              <a:rPr sz="1250" spc="-1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1</a:t>
            </a:r>
            <a:r>
              <a:rPr sz="1250" spc="-1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January,</a:t>
            </a:r>
            <a:r>
              <a:rPr sz="1250" spc="-1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1900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from</a:t>
            </a:r>
            <a:r>
              <a:rPr sz="1250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8.30am</a:t>
            </a:r>
            <a:endParaRPr sz="1250" dirty="0"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at Location </a:t>
            </a:r>
            <a:r>
              <a:rPr sz="1250" spc="-2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1,</a:t>
            </a:r>
            <a:endParaRPr lang="en-GB" sz="1250" spc="-25" dirty="0">
              <a:solidFill>
                <a:srgbClr val="0058A5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Location </a:t>
            </a:r>
            <a:r>
              <a:rPr sz="1250" spc="-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2 </a:t>
            </a:r>
            <a:endParaRPr lang="en-GB" sz="1250" spc="-50" dirty="0">
              <a:solidFill>
                <a:srgbClr val="0058A5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Registration:</a:t>
            </a:r>
            <a:r>
              <a:rPr sz="125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£16</a:t>
            </a:r>
            <a:r>
              <a:rPr sz="125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per</a:t>
            </a:r>
            <a:r>
              <a:rPr lang="en-GB"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person</a:t>
            </a:r>
            <a:endParaRPr sz="1250" dirty="0">
              <a:latin typeface="Gill Sans MT" panose="020B0502020104020203" pitchFamily="34" charset="0"/>
              <a:cs typeface="Gill Sans MT Pro Book"/>
            </a:endParaRPr>
          </a:p>
          <a:p>
            <a:pPr marL="407034"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(under</a:t>
            </a:r>
            <a:r>
              <a:rPr sz="125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18s </a:t>
            </a:r>
            <a:r>
              <a:rPr sz="1250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free)</a:t>
            </a:r>
            <a:endParaRPr sz="1250" dirty="0"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35"/>
              </a:spcBef>
            </a:pPr>
            <a:endParaRPr sz="1250" dirty="0">
              <a:latin typeface="Gill Sans MT" panose="020B0502020104020203" pitchFamily="34" charset="0"/>
              <a:cs typeface="Gill Sans MT Pro Book"/>
            </a:endParaRPr>
          </a:p>
          <a:p>
            <a:pPr marL="360680" marR="353060" algn="ctr">
              <a:lnSpc>
                <a:spcPct val="100000"/>
              </a:lnSpc>
            </a:pPr>
            <a:r>
              <a:rPr sz="1250" spc="-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To</a:t>
            </a:r>
            <a:r>
              <a:rPr sz="125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find out</a:t>
            </a:r>
            <a:r>
              <a:rPr sz="125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more,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visit </a:t>
            </a:r>
            <a:r>
              <a:rPr sz="12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rbl.org.uk </a:t>
            </a:r>
            <a:endParaRPr lang="en-GB" sz="1250" b="1" spc="-10" dirty="0">
              <a:solidFill>
                <a:srgbClr val="0058A5"/>
              </a:solidFill>
              <a:latin typeface="Gill Sans MT" panose="020B0502020104020203" pitchFamily="34" charset="0"/>
              <a:cs typeface="Gill Sans MT Pro Medium"/>
            </a:endParaRPr>
          </a:p>
          <a:p>
            <a:pPr marL="360680" marR="353060"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or</a:t>
            </a:r>
            <a:r>
              <a:rPr lang="en-GB"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call</a:t>
            </a:r>
            <a:endParaRPr lang="en-GB" sz="1250" spc="-20" dirty="0">
              <a:solidFill>
                <a:srgbClr val="0058A5"/>
              </a:solidFill>
              <a:latin typeface="Gill Sans MT" panose="020B0502020104020203" pitchFamily="34" charset="0"/>
              <a:cs typeface="Gill Sans MT Pro Book"/>
            </a:endParaRPr>
          </a:p>
          <a:p>
            <a:pPr marL="360680" marR="353060" algn="ctr">
              <a:lnSpc>
                <a:spcPct val="100000"/>
              </a:lnSpc>
            </a:pPr>
            <a:r>
              <a:rPr sz="12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0000 000 </a:t>
            </a:r>
            <a:r>
              <a:rPr sz="1250" b="1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0000</a:t>
            </a:r>
            <a:endParaRPr sz="1250" dirty="0">
              <a:latin typeface="Gill Sans MT" panose="020B0502020104020203" pitchFamily="34" charset="0"/>
              <a:cs typeface="Gill Sans MT Pro Medium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A028F843-055E-030C-2485-B41D7820A04B}"/>
              </a:ext>
            </a:extLst>
          </p:cNvPr>
          <p:cNvSpPr txBox="1">
            <a:spLocks/>
          </p:cNvSpPr>
          <p:nvPr/>
        </p:nvSpPr>
        <p:spPr>
          <a:xfrm>
            <a:off x="599300" y="482459"/>
            <a:ext cx="4129404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100"/>
              </a:spcBef>
            </a:pPr>
            <a:r>
              <a:rPr lang="en-GB" sz="3000" spc="90" dirty="0">
                <a:solidFill>
                  <a:srgbClr val="0058A5"/>
                </a:solidFill>
                <a:latin typeface="Gill Sans MT" panose="020B0502020104020203" pitchFamily="34" charset="0"/>
              </a:rPr>
              <a:t>Event</a:t>
            </a:r>
            <a:r>
              <a:rPr lang="en-GB" sz="3000" spc="320" dirty="0">
                <a:solidFill>
                  <a:srgbClr val="0058A5"/>
                </a:solidFill>
                <a:latin typeface="Gill Sans MT" panose="020B0502020104020203" pitchFamily="34" charset="0"/>
              </a:rPr>
              <a:t> </a:t>
            </a:r>
            <a:r>
              <a:rPr lang="en-GB" sz="3000" spc="80" dirty="0">
                <a:solidFill>
                  <a:srgbClr val="0058A5"/>
                </a:solidFill>
                <a:latin typeface="Gill Sans MT" panose="020B0502020104020203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612492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64B4FFE5-3F37-014A-56FF-E4B34BA07C19}"/>
              </a:ext>
            </a:extLst>
          </p:cNvPr>
          <p:cNvSpPr txBox="1"/>
          <p:nvPr/>
        </p:nvSpPr>
        <p:spPr>
          <a:xfrm>
            <a:off x="575143" y="4137882"/>
            <a:ext cx="4183715" cy="11515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spc="-2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spc="-2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endParaRPr sz="12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endParaRPr sz="12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Event</a:t>
            </a:r>
            <a:r>
              <a:rPr sz="1200" spc="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Line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1,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Event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Line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spc="-5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2</a:t>
            </a:r>
            <a:endParaRPr sz="12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15"/>
              </a:spcBef>
            </a:pPr>
            <a:endParaRPr sz="12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marL="1905" algn="ctr">
              <a:lnSpc>
                <a:spcPct val="100000"/>
              </a:lnSpc>
            </a:pPr>
            <a:r>
              <a:rPr sz="1400" b="1" spc="-10" dirty="0">
                <a:solidFill>
                  <a:schemeClr val="bg1"/>
                </a:solidFill>
                <a:latin typeface="Gill Sans MT" panose="020B0502020104020203" pitchFamily="34" charset="0"/>
                <a:cs typeface="Gill Sans MT Pro Medium"/>
              </a:rPr>
              <a:t>rbl.org.uk</a:t>
            </a:r>
            <a:endParaRPr sz="1400" dirty="0">
              <a:solidFill>
                <a:schemeClr val="bg1"/>
              </a:solidFill>
              <a:latin typeface="Gill Sans MT" panose="020B0502020104020203" pitchFamily="34" charset="0"/>
              <a:cs typeface="Gill Sans MT Pro Medium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0CEF2FDF-4CD4-0FC9-0FFE-E62D766FCAED}"/>
              </a:ext>
            </a:extLst>
          </p:cNvPr>
          <p:cNvSpPr txBox="1">
            <a:spLocks/>
          </p:cNvSpPr>
          <p:nvPr/>
        </p:nvSpPr>
        <p:spPr>
          <a:xfrm>
            <a:off x="599300" y="3167374"/>
            <a:ext cx="4129404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100"/>
              </a:spcBef>
            </a:pPr>
            <a:r>
              <a:rPr lang="en-GB" sz="3000" spc="90" dirty="0">
                <a:solidFill>
                  <a:schemeClr val="bg1"/>
                </a:solidFill>
                <a:latin typeface="Gill Sans MT" panose="020B0502020104020203" pitchFamily="34" charset="0"/>
              </a:rPr>
              <a:t>Event</a:t>
            </a:r>
            <a:r>
              <a:rPr lang="en-GB" sz="3000" spc="320" dirty="0">
                <a:solidFill>
                  <a:schemeClr val="bg1"/>
                </a:solidFill>
                <a:latin typeface="Gill Sans MT" panose="020B0502020104020203" pitchFamily="34" charset="0"/>
              </a:rPr>
              <a:t> </a:t>
            </a:r>
            <a:r>
              <a:rPr lang="en-GB" sz="3000" spc="80" dirty="0">
                <a:solidFill>
                  <a:schemeClr val="bg1"/>
                </a:solidFill>
                <a:latin typeface="Gill Sans MT" panose="020B0502020104020203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816479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FF3EB8C5-61C7-3E98-EB8D-C2C7A3EF4217}"/>
              </a:ext>
            </a:extLst>
          </p:cNvPr>
          <p:cNvSpPr txBox="1"/>
          <p:nvPr/>
        </p:nvSpPr>
        <p:spPr>
          <a:xfrm>
            <a:off x="599300" y="1248999"/>
            <a:ext cx="1821814" cy="5626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algn="l">
              <a:lnSpc>
                <a:spcPct val="100000"/>
              </a:lnSpc>
              <a:spcBef>
                <a:spcPts val="30"/>
              </a:spcBef>
            </a:pPr>
            <a:endParaRPr sz="1050" dirty="0">
              <a:latin typeface="Gill Sans MT" panose="020B0502020104020203" pitchFamily="34" charset="0"/>
              <a:cs typeface="Gill Sans MT Pro Book"/>
            </a:endParaRPr>
          </a:p>
          <a:p>
            <a:pPr marL="12700" marR="5080" algn="l">
              <a:lnSpc>
                <a:spcPct val="100000"/>
              </a:lnSpc>
            </a:pP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</a:t>
            </a:r>
            <a:r>
              <a:rPr sz="1050" b="1" spc="145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 </a:t>
            </a:r>
            <a:r>
              <a:rPr sz="10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subtitle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050" spc="60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dirty="0"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050" spc="65" dirty="0"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050" spc="-20" dirty="0">
                <a:latin typeface="Gill Sans MT" panose="020B0502020104020203" pitchFamily="34" charset="0"/>
                <a:cs typeface="Gill Sans MT Pro Book"/>
              </a:rPr>
              <a:t>copy</a:t>
            </a:r>
            <a:endParaRPr sz="1050" dirty="0">
              <a:latin typeface="Gill Sans MT" panose="020B0502020104020203" pitchFamily="34" charset="0"/>
              <a:cs typeface="Gill Sans MT Pro Book"/>
            </a:endParaRP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36CB3990-9E7A-9AB3-5618-E3B9FAEC76CB}"/>
              </a:ext>
            </a:extLst>
          </p:cNvPr>
          <p:cNvSpPr txBox="1"/>
          <p:nvPr/>
        </p:nvSpPr>
        <p:spPr>
          <a:xfrm>
            <a:off x="5135684" y="6173447"/>
            <a:ext cx="92333" cy="1094740"/>
          </a:xfrm>
          <a:prstGeom prst="rect">
            <a:avLst/>
          </a:prstGeom>
        </p:spPr>
        <p:txBody>
          <a:bodyPr vert="vert" wrap="square" lIns="0" tIns="5715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45"/>
              </a:spcBef>
            </a:pPr>
            <a:r>
              <a:rPr sz="60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Registered</a:t>
            </a:r>
            <a:r>
              <a:rPr sz="60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60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charity</a:t>
            </a:r>
            <a:r>
              <a:rPr sz="60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60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number:</a:t>
            </a:r>
            <a:r>
              <a:rPr sz="60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60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219279</a:t>
            </a:r>
            <a:endParaRPr sz="600" dirty="0">
              <a:latin typeface="Gill Sans MT" panose="020B0502020104020203" pitchFamily="34" charset="0"/>
              <a:cs typeface="Gill Sans MT Pro Book"/>
            </a:endParaRPr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C0CBB0B5-A772-1C22-EC3E-096D632FC681}"/>
              </a:ext>
            </a:extLst>
          </p:cNvPr>
          <p:cNvSpPr txBox="1"/>
          <p:nvPr/>
        </p:nvSpPr>
        <p:spPr>
          <a:xfrm>
            <a:off x="2812778" y="2946132"/>
            <a:ext cx="1915926" cy="21287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5580" marR="187960" algn="ctr">
              <a:lnSpc>
                <a:spcPct val="100000"/>
              </a:lnSpc>
              <a:spcBef>
                <a:spcPts val="100"/>
              </a:spcBef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When:</a:t>
            </a:r>
            <a:r>
              <a:rPr sz="1250" spc="-1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1</a:t>
            </a:r>
            <a:r>
              <a:rPr sz="1250" spc="-1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January,</a:t>
            </a:r>
            <a:r>
              <a:rPr sz="1250" spc="-1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1900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from</a:t>
            </a:r>
            <a:r>
              <a:rPr sz="1250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8.30am</a:t>
            </a:r>
            <a:endParaRPr sz="1250" dirty="0"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at Location </a:t>
            </a:r>
            <a:r>
              <a:rPr sz="1250" spc="-2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1,</a:t>
            </a:r>
            <a:endParaRPr lang="en-GB" sz="1250" spc="-25" dirty="0">
              <a:solidFill>
                <a:srgbClr val="0058A5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Location </a:t>
            </a:r>
            <a:r>
              <a:rPr sz="1250" spc="-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2 </a:t>
            </a:r>
            <a:endParaRPr lang="en-GB" sz="1250" spc="-50" dirty="0">
              <a:solidFill>
                <a:srgbClr val="0058A5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Registration:</a:t>
            </a:r>
            <a:r>
              <a:rPr sz="125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£16</a:t>
            </a:r>
            <a:r>
              <a:rPr sz="125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per</a:t>
            </a:r>
            <a:r>
              <a:rPr lang="en-GB"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person</a:t>
            </a:r>
            <a:endParaRPr sz="1250" dirty="0">
              <a:latin typeface="Gill Sans MT" panose="020B0502020104020203" pitchFamily="34" charset="0"/>
              <a:cs typeface="Gill Sans MT Pro Book"/>
            </a:endParaRPr>
          </a:p>
          <a:p>
            <a:pPr marL="407034"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(under</a:t>
            </a:r>
            <a:r>
              <a:rPr sz="125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18s </a:t>
            </a:r>
            <a:r>
              <a:rPr sz="1250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free)</a:t>
            </a:r>
            <a:endParaRPr sz="1250" dirty="0"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35"/>
              </a:spcBef>
            </a:pPr>
            <a:endParaRPr sz="1250" dirty="0">
              <a:latin typeface="Gill Sans MT" panose="020B0502020104020203" pitchFamily="34" charset="0"/>
              <a:cs typeface="Gill Sans MT Pro Book"/>
            </a:endParaRPr>
          </a:p>
          <a:p>
            <a:pPr marL="360680" marR="353060" algn="ctr">
              <a:lnSpc>
                <a:spcPct val="100000"/>
              </a:lnSpc>
            </a:pPr>
            <a:r>
              <a:rPr sz="1250" spc="-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To</a:t>
            </a:r>
            <a:r>
              <a:rPr sz="125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find out</a:t>
            </a:r>
            <a:r>
              <a:rPr sz="1250" spc="-5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more, </a:t>
            </a: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visit </a:t>
            </a:r>
            <a:r>
              <a:rPr sz="1250" b="1" spc="-1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rbl.org.uk </a:t>
            </a:r>
            <a:endParaRPr lang="en-GB" sz="1250" b="1" spc="-10" dirty="0">
              <a:solidFill>
                <a:srgbClr val="0058A5"/>
              </a:solidFill>
              <a:latin typeface="Gill Sans MT" panose="020B0502020104020203" pitchFamily="34" charset="0"/>
              <a:cs typeface="Gill Sans MT Pro Medium"/>
            </a:endParaRPr>
          </a:p>
          <a:p>
            <a:pPr marL="360680" marR="353060" algn="ctr">
              <a:lnSpc>
                <a:spcPct val="100000"/>
              </a:lnSpc>
            </a:pPr>
            <a:r>
              <a:rPr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or</a:t>
            </a:r>
            <a:r>
              <a:rPr lang="en-GB" sz="125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50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Book"/>
              </a:rPr>
              <a:t>call</a:t>
            </a:r>
            <a:endParaRPr lang="en-GB" sz="1250" spc="-20" dirty="0">
              <a:solidFill>
                <a:srgbClr val="0058A5"/>
              </a:solidFill>
              <a:latin typeface="Gill Sans MT" panose="020B0502020104020203" pitchFamily="34" charset="0"/>
              <a:cs typeface="Gill Sans MT Pro Book"/>
            </a:endParaRPr>
          </a:p>
          <a:p>
            <a:pPr marL="360680" marR="353060" algn="ctr">
              <a:lnSpc>
                <a:spcPct val="100000"/>
              </a:lnSpc>
            </a:pPr>
            <a:r>
              <a:rPr sz="1250" b="1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0000 000 </a:t>
            </a:r>
            <a:r>
              <a:rPr sz="1250" b="1" spc="-20" dirty="0">
                <a:solidFill>
                  <a:srgbClr val="0058A5"/>
                </a:solidFill>
                <a:latin typeface="Gill Sans MT" panose="020B0502020104020203" pitchFamily="34" charset="0"/>
                <a:cs typeface="Gill Sans MT Pro Medium"/>
              </a:rPr>
              <a:t>0000</a:t>
            </a:r>
            <a:endParaRPr sz="1250" dirty="0">
              <a:latin typeface="Gill Sans MT" panose="020B0502020104020203" pitchFamily="34" charset="0"/>
              <a:cs typeface="Gill Sans MT Pro Medium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A028F843-055E-030C-2485-B41D7820A04B}"/>
              </a:ext>
            </a:extLst>
          </p:cNvPr>
          <p:cNvSpPr txBox="1">
            <a:spLocks/>
          </p:cNvSpPr>
          <p:nvPr/>
        </p:nvSpPr>
        <p:spPr>
          <a:xfrm>
            <a:off x="599300" y="482459"/>
            <a:ext cx="4129404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100"/>
              </a:spcBef>
            </a:pPr>
            <a:r>
              <a:rPr lang="en-GB" sz="3000" spc="90" dirty="0">
                <a:solidFill>
                  <a:srgbClr val="0058A5"/>
                </a:solidFill>
                <a:latin typeface="Gill Sans MT" panose="020B0502020104020203" pitchFamily="34" charset="0"/>
              </a:rPr>
              <a:t>Event</a:t>
            </a:r>
            <a:r>
              <a:rPr lang="en-GB" sz="3000" spc="320" dirty="0">
                <a:solidFill>
                  <a:srgbClr val="0058A5"/>
                </a:solidFill>
                <a:latin typeface="Gill Sans MT" panose="020B0502020104020203" pitchFamily="34" charset="0"/>
              </a:rPr>
              <a:t> </a:t>
            </a:r>
            <a:r>
              <a:rPr lang="en-GB" sz="3000" spc="80" dirty="0">
                <a:solidFill>
                  <a:srgbClr val="0058A5"/>
                </a:solidFill>
                <a:latin typeface="Gill Sans MT" panose="020B0502020104020203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1154743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64B4FFE5-3F37-014A-56FF-E4B34BA07C19}"/>
              </a:ext>
            </a:extLst>
          </p:cNvPr>
          <p:cNvSpPr txBox="1"/>
          <p:nvPr/>
        </p:nvSpPr>
        <p:spPr>
          <a:xfrm>
            <a:off x="575143" y="4137882"/>
            <a:ext cx="4183715" cy="11515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spc="-2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1200" spc="4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spc="-2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endParaRPr sz="12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endParaRPr sz="12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Event</a:t>
            </a:r>
            <a:r>
              <a:rPr sz="1200" spc="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Line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1,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Event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Line</a:t>
            </a:r>
            <a:r>
              <a:rPr sz="1200" spc="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1200" spc="-5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2</a:t>
            </a:r>
            <a:endParaRPr sz="12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15"/>
              </a:spcBef>
            </a:pPr>
            <a:endParaRPr sz="12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marL="1905" algn="ctr">
              <a:lnSpc>
                <a:spcPct val="100000"/>
              </a:lnSpc>
            </a:pPr>
            <a:r>
              <a:rPr sz="1400" b="1" spc="-10" dirty="0">
                <a:solidFill>
                  <a:schemeClr val="bg1"/>
                </a:solidFill>
                <a:latin typeface="Gill Sans MT" panose="020B0502020104020203" pitchFamily="34" charset="0"/>
                <a:cs typeface="Gill Sans MT Pro Medium"/>
              </a:rPr>
              <a:t>rbl.org.uk</a:t>
            </a:r>
            <a:endParaRPr sz="1400" dirty="0">
              <a:solidFill>
                <a:schemeClr val="bg1"/>
              </a:solidFill>
              <a:latin typeface="Gill Sans MT" panose="020B0502020104020203" pitchFamily="34" charset="0"/>
              <a:cs typeface="Gill Sans MT Pro Medium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0CEF2FDF-4CD4-0FC9-0FFE-E62D766FCAED}"/>
              </a:ext>
            </a:extLst>
          </p:cNvPr>
          <p:cNvSpPr txBox="1">
            <a:spLocks/>
          </p:cNvSpPr>
          <p:nvPr/>
        </p:nvSpPr>
        <p:spPr>
          <a:xfrm>
            <a:off x="599300" y="3167374"/>
            <a:ext cx="4129404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100"/>
              </a:spcBef>
            </a:pPr>
            <a:r>
              <a:rPr lang="en-GB" sz="3000" spc="90" dirty="0">
                <a:solidFill>
                  <a:schemeClr val="bg1"/>
                </a:solidFill>
                <a:latin typeface="Gill Sans MT" panose="020B0502020104020203" pitchFamily="34" charset="0"/>
              </a:rPr>
              <a:t>Event</a:t>
            </a:r>
            <a:r>
              <a:rPr lang="en-GB" sz="3000" spc="320" dirty="0">
                <a:solidFill>
                  <a:schemeClr val="bg1"/>
                </a:solidFill>
                <a:latin typeface="Gill Sans MT" panose="020B0502020104020203" pitchFamily="34" charset="0"/>
              </a:rPr>
              <a:t> </a:t>
            </a:r>
            <a:r>
              <a:rPr lang="en-GB" sz="3000" spc="80" dirty="0">
                <a:solidFill>
                  <a:schemeClr val="bg1"/>
                </a:solidFill>
                <a:latin typeface="Gill Sans MT" panose="020B0502020104020203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11577039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</TotalTime>
  <Words>1240</Words>
  <Application>Microsoft Office PowerPoint</Application>
  <PresentationFormat>Custom</PresentationFormat>
  <Paragraphs>140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Gill Sans MT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Henry Okello</cp:lastModifiedBy>
  <cp:revision>2</cp:revision>
  <dcterms:created xsi:type="dcterms:W3CDTF">2022-06-08T11:04:52Z</dcterms:created>
  <dcterms:modified xsi:type="dcterms:W3CDTF">2022-06-08T11:45:55Z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2022-06-08T00:00:00Z</vt:filetime>
  </property>
  <property fmtid="{D5CDD505-2E9C-101B-9397-08002B2CF9AE}" pid="3" name="Creator">
    <vt:lpwstr>Adobe InDesign 15.1 (Windows)</vt:lpwstr>
  </property>
  <property fmtid="{D5CDD505-2E9C-101B-9397-08002B2CF9AE}" pid="4" name="LastSaved">
    <vt:filetime>2022-06-08T00:00:00Z</vt:filetime>
  </property>
</Properties>
</file>